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76" r:id="rId6"/>
    <p:sldId id="279" r:id="rId7"/>
    <p:sldId id="280" r:id="rId8"/>
    <p:sldId id="284" r:id="rId9"/>
    <p:sldId id="285" r:id="rId10"/>
    <p:sldId id="286" r:id="rId11"/>
    <p:sldId id="281" r:id="rId12"/>
    <p:sldId id="282" r:id="rId13"/>
    <p:sldId id="283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6" r:id="rId31"/>
    <p:sldId id="303" r:id="rId32"/>
    <p:sldId id="304" r:id="rId33"/>
    <p:sldId id="305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6" r:id="rId43"/>
    <p:sldId id="319" r:id="rId44"/>
    <p:sldId id="315" r:id="rId45"/>
    <p:sldId id="317" r:id="rId46"/>
    <p:sldId id="318" r:id="rId47"/>
    <p:sldId id="320" r:id="rId48"/>
    <p:sldId id="321" r:id="rId49"/>
    <p:sldId id="322" r:id="rId50"/>
    <p:sldId id="32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NrD2iCKfauqX1cKluHQiyg==" hashData="60WYTIOlqQRrhCD1KIeBdfJOjHgGD9HC+gnJZD67vUfRrVbB0C6g2aSewSl+86tEyQ9ssEn+9FRATzOfVHokS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4E8"/>
    <a:srgbClr val="0F5FD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703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103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249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164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967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042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797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486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035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13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107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043F1-441A-49CA-85A7-1C5700924A4A}" type="datetimeFigureOut">
              <a:rPr lang="en-IN" smtClean="0"/>
              <a:t>12-10-2024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10950-34BE-4BF9-910C-C58A5F62E6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28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83" y="177845"/>
            <a:ext cx="1414871" cy="916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01" y="0"/>
            <a:ext cx="12241301" cy="70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535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Hybrid </a:t>
            </a:r>
            <a:r>
              <a:rPr lang="en-IN" sz="2800" b="1" dirty="0" smtClean="0">
                <a:solidFill>
                  <a:srgbClr val="0F5FDC"/>
                </a:solidFill>
              </a:rPr>
              <a:t>Implementation – ONLINE FACULTY</a:t>
            </a:r>
            <a:endParaRPr lang="en-I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67" y="815062"/>
            <a:ext cx="4267445" cy="586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smtClean="0">
                <a:solidFill>
                  <a:srgbClr val="0F5FDC"/>
                </a:solidFill>
              </a:rPr>
              <a:t>Hybrid </a:t>
            </a:r>
            <a:r>
              <a:rPr lang="en-IN" sz="3200" b="1" dirty="0">
                <a:solidFill>
                  <a:srgbClr val="0F5FDC"/>
                </a:solidFill>
              </a:rPr>
              <a:t>Implementation</a:t>
            </a:r>
            <a:endParaRPr lang="en-IN" sz="3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780" y="1403566"/>
            <a:ext cx="10171612" cy="518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Physical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Submission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 write exams in classrooms.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Admins perform bulk uploads of scanned answer sheets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Faculty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Correction: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Manual correction in the classroom.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Bulk upload of corrected papers for digital processing.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7850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535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Hybrid </a:t>
            </a:r>
            <a:r>
              <a:rPr lang="en-IN" sz="2800" b="1" dirty="0" smtClean="0">
                <a:solidFill>
                  <a:srgbClr val="0F5FDC"/>
                </a:solidFill>
              </a:rPr>
              <a:t>Implementation – Physical Submission</a:t>
            </a:r>
            <a:endParaRPr lang="en-I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97" y="980690"/>
            <a:ext cx="6956650" cy="55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535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Hybrid </a:t>
            </a:r>
            <a:r>
              <a:rPr lang="en-IN" sz="2800" b="1" dirty="0" smtClean="0">
                <a:solidFill>
                  <a:srgbClr val="0F5FDC"/>
                </a:solidFill>
              </a:rPr>
              <a:t>Implementation – Faculty Correction</a:t>
            </a:r>
            <a:endParaRPr lang="en-I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38" y="816876"/>
            <a:ext cx="8238668" cy="58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000" b="1" dirty="0">
                <a:solidFill>
                  <a:srgbClr val="0F5FDC"/>
                </a:solidFill>
              </a:rPr>
              <a:t>Assignment Module Features</a:t>
            </a:r>
            <a:endParaRPr lang="en-IN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62" y="1449355"/>
            <a:ext cx="10171612" cy="486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Admin Capabilities:</a:t>
            </a:r>
            <a:endParaRPr lang="en-US" sz="3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Create assignments with PDFs (Answer Booklet, Question Paper, Answer Key).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Set submission formats and file limits.</a:t>
            </a:r>
            <a:endParaRPr lang="en-US" sz="3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 Capabilities: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Access assignments from profiles and submit scanned answer sheets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3687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Assignment Module Features</a:t>
            </a:r>
            <a:endParaRPr lang="en-IN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89" y="980689"/>
            <a:ext cx="3279057" cy="58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3687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Assignment Module Features</a:t>
            </a:r>
            <a:endParaRPr lang="en-IN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65" y="815062"/>
            <a:ext cx="6936105" cy="58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1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Faculty Correction and Evaluation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62" y="1449355"/>
            <a:ext cx="101716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Online Correction:</a:t>
            </a:r>
            <a:endParaRPr lang="en-US" sz="28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Faculty uses digital tools for grading and feedback..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Offline Correction: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Download, correct, and re-upload answer sheets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endParaRPr lang="en-US" sz="28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Evaluation Workflow 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Evaluator assesses, releases, or reassigns for further corrections.</a:t>
            </a:r>
          </a:p>
        </p:txBody>
      </p:sp>
    </p:spTree>
    <p:extLst>
      <p:ext uri="{BB962C8B-B14F-4D97-AF65-F5344CB8AC3E}">
        <p14:creationId xmlns:p14="http://schemas.microsoft.com/office/powerpoint/2010/main" val="353681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134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Faculty Correction and </a:t>
            </a:r>
            <a:r>
              <a:rPr lang="en-IN" sz="2800" b="1" dirty="0" smtClean="0">
                <a:solidFill>
                  <a:srgbClr val="0F5FDC"/>
                </a:solidFill>
              </a:rPr>
              <a:t>Evaluation - ONLINE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19" y="980690"/>
            <a:ext cx="3847009" cy="58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5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134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Faculty Correction and </a:t>
            </a:r>
            <a:r>
              <a:rPr lang="en-IN" sz="2800" b="1" dirty="0" smtClean="0">
                <a:solidFill>
                  <a:srgbClr val="0F5FDC"/>
                </a:solidFill>
              </a:rPr>
              <a:t>Evaluation - OFFLINE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38" y="816876"/>
            <a:ext cx="8238668" cy="58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1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55" y="291842"/>
            <a:ext cx="1063014" cy="688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8" y="951086"/>
            <a:ext cx="792000" cy="79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7873" y="1070893"/>
            <a:ext cx="2276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Establishment</a:t>
            </a:r>
          </a:p>
          <a:p>
            <a:r>
              <a:rPr lang="en-US" sz="1400" dirty="0" smtClean="0"/>
              <a:t>INDIAEXCITE - 2022</a:t>
            </a:r>
            <a:endParaRPr lang="en-IN" sz="1400" dirty="0"/>
          </a:p>
        </p:txBody>
      </p:sp>
      <p:sp>
        <p:nvSpPr>
          <p:cNvPr id="10" name="Rectangle 9"/>
          <p:cNvSpPr/>
          <p:nvPr/>
        </p:nvSpPr>
        <p:spPr>
          <a:xfrm>
            <a:off x="7516956" y="1067740"/>
            <a:ext cx="2467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Company</a:t>
            </a:r>
          </a:p>
          <a:p>
            <a:r>
              <a:rPr lang="en-US" sz="1400" dirty="0" smtClean="0"/>
              <a:t>Indiaexcite IT Solutions Pvt Ltd</a:t>
            </a:r>
            <a:endParaRPr lang="en-IN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1" y="1882658"/>
            <a:ext cx="792000" cy="79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09214" y="2011289"/>
            <a:ext cx="155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Brand</a:t>
            </a:r>
          </a:p>
          <a:p>
            <a:r>
              <a:rPr lang="en-US" sz="1400" dirty="0" smtClean="0"/>
              <a:t>INDIAEXCITE</a:t>
            </a:r>
            <a:endParaRPr lang="en-IN" sz="1400" dirty="0"/>
          </a:p>
        </p:txBody>
      </p:sp>
      <p:sp>
        <p:nvSpPr>
          <p:cNvPr id="15" name="Rectangle 14"/>
          <p:cNvSpPr/>
          <p:nvPr/>
        </p:nvSpPr>
        <p:spPr>
          <a:xfrm>
            <a:off x="7531809" y="1995446"/>
            <a:ext cx="3161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Focus</a:t>
            </a:r>
          </a:p>
          <a:p>
            <a:r>
              <a:rPr lang="en-US" sz="1400" dirty="0" smtClean="0"/>
              <a:t>LMS - Transforming University Education</a:t>
            </a:r>
            <a:endParaRPr lang="en-IN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22" y="2842083"/>
            <a:ext cx="792000" cy="792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93531" y="2952477"/>
            <a:ext cx="3322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Seamless Integration with Any System</a:t>
            </a:r>
          </a:p>
          <a:p>
            <a:r>
              <a:rPr lang="en-US" sz="1400" dirty="0" smtClean="0"/>
              <a:t>Universal API Connector</a:t>
            </a:r>
            <a:endParaRPr lang="en-IN" sz="1400" dirty="0"/>
          </a:p>
        </p:txBody>
      </p:sp>
      <p:sp>
        <p:nvSpPr>
          <p:cNvPr id="19" name="Rectangle 18"/>
          <p:cNvSpPr/>
          <p:nvPr/>
        </p:nvSpPr>
        <p:spPr>
          <a:xfrm>
            <a:off x="7525898" y="2971034"/>
            <a:ext cx="40963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AI Based – Mentor Bots</a:t>
            </a:r>
          </a:p>
          <a:p>
            <a:r>
              <a:rPr lang="en-US" sz="1400" dirty="0" smtClean="0"/>
              <a:t>Personalized guidance - 24/7 availability - instant responses</a:t>
            </a:r>
            <a:endParaRPr lang="en-IN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2" y="3819504"/>
            <a:ext cx="792000" cy="792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09829" y="3979566"/>
            <a:ext cx="35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Zoom Integration for Virtual Classes</a:t>
            </a:r>
          </a:p>
          <a:p>
            <a:r>
              <a:rPr lang="en-US" sz="1400" dirty="0" smtClean="0"/>
              <a:t>Seamless zoom integration for virtual classes</a:t>
            </a:r>
            <a:endParaRPr lang="en-IN" sz="1400" dirty="0"/>
          </a:p>
        </p:txBody>
      </p:sp>
      <p:sp>
        <p:nvSpPr>
          <p:cNvPr id="24" name="Rectangle 23"/>
          <p:cNvSpPr/>
          <p:nvPr/>
        </p:nvSpPr>
        <p:spPr>
          <a:xfrm>
            <a:off x="7512087" y="3910200"/>
            <a:ext cx="41101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Advanced Assessment and Grading</a:t>
            </a:r>
          </a:p>
          <a:p>
            <a:r>
              <a:rPr lang="en-US" sz="1400" dirty="0" smtClean="0"/>
              <a:t>Versatile assessments: quizzes/</a:t>
            </a:r>
            <a:r>
              <a:rPr lang="en-US" sz="1400" dirty="0" err="1" smtClean="0"/>
              <a:t>mcqs</a:t>
            </a:r>
            <a:r>
              <a:rPr lang="en-US" sz="1400" dirty="0" smtClean="0"/>
              <a:t>, assignments, peer reviews</a:t>
            </a:r>
            <a:endParaRPr lang="en-IN" sz="1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2" y="4769337"/>
            <a:ext cx="792000" cy="792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93530" y="4884608"/>
            <a:ext cx="39198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Detailed Feedback</a:t>
            </a:r>
          </a:p>
          <a:p>
            <a:r>
              <a:rPr lang="en-US" sz="1400" dirty="0" smtClean="0"/>
              <a:t>Provide detailed assignment feedback for student improvement</a:t>
            </a:r>
            <a:endParaRPr lang="en-IN" sz="1400" dirty="0"/>
          </a:p>
        </p:txBody>
      </p:sp>
      <p:sp>
        <p:nvSpPr>
          <p:cNvPr id="28" name="Rectangle 27"/>
          <p:cNvSpPr/>
          <p:nvPr/>
        </p:nvSpPr>
        <p:spPr>
          <a:xfrm>
            <a:off x="7521722" y="4862066"/>
            <a:ext cx="41005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Mobile Learning</a:t>
            </a:r>
          </a:p>
          <a:p>
            <a:r>
              <a:rPr lang="en-US" sz="1400" dirty="0" smtClean="0"/>
              <a:t>Mobile App for courses, push notifications, assignments, deadlines</a:t>
            </a:r>
            <a:endParaRPr lang="en-IN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3" y="5758433"/>
            <a:ext cx="792000" cy="792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681168" y="5829001"/>
            <a:ext cx="3754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Integration with Third-Party Tools</a:t>
            </a:r>
          </a:p>
          <a:p>
            <a:r>
              <a:rPr lang="en-US" sz="1400" dirty="0" smtClean="0"/>
              <a:t>Library resources, external applications for enhanced learning</a:t>
            </a:r>
            <a:endParaRPr lang="en-IN" sz="1400" dirty="0"/>
          </a:p>
        </p:txBody>
      </p:sp>
      <p:sp>
        <p:nvSpPr>
          <p:cNvPr id="32" name="Rectangle 31"/>
          <p:cNvSpPr/>
          <p:nvPr/>
        </p:nvSpPr>
        <p:spPr>
          <a:xfrm>
            <a:off x="7509022" y="5839332"/>
            <a:ext cx="43146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Robust Analytics and Reporting</a:t>
            </a:r>
          </a:p>
          <a:p>
            <a:r>
              <a:rPr lang="en-US" sz="1400" dirty="0" smtClean="0"/>
              <a:t>Track student performance, engagement metrics, detailed analytics, custom reports.</a:t>
            </a:r>
            <a:endParaRPr lang="en-IN" sz="1400" dirty="0"/>
          </a:p>
        </p:txBody>
      </p:sp>
      <p:sp>
        <p:nvSpPr>
          <p:cNvPr id="33" name="Rectangle 32"/>
          <p:cNvSpPr/>
          <p:nvPr/>
        </p:nvSpPr>
        <p:spPr>
          <a:xfrm>
            <a:off x="4188828" y="168754"/>
            <a:ext cx="3466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BUSINESS OVERVIEW</a:t>
            </a:r>
            <a:endParaRPr lang="en-IN" sz="2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78" y="951086"/>
            <a:ext cx="792000" cy="79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41" y="1882658"/>
            <a:ext cx="792000" cy="792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22" y="2842083"/>
            <a:ext cx="792000" cy="792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22" y="3819504"/>
            <a:ext cx="792000" cy="79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22" y="4769337"/>
            <a:ext cx="792000" cy="792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83" y="5733608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5" grpId="0"/>
      <p:bldP spid="17" grpId="0"/>
      <p:bldP spid="19" grpId="0"/>
      <p:bldP spid="22" grpId="0"/>
      <p:bldP spid="24" grpId="0"/>
      <p:bldP spid="26" grpId="0"/>
      <p:bldP spid="28" grpId="0"/>
      <p:bldP spid="30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134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Faculty Correction and </a:t>
            </a:r>
            <a:r>
              <a:rPr lang="en-IN" sz="2800" b="1" dirty="0" smtClean="0">
                <a:solidFill>
                  <a:srgbClr val="0F5FDC"/>
                </a:solidFill>
              </a:rPr>
              <a:t>Evaluation – EVALUATION WORKFLOW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0" y="1132745"/>
            <a:ext cx="7913635" cy="54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4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Bulk Upload and Feedback Management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62" y="1449355"/>
            <a:ext cx="101716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Bulk Upload Module:</a:t>
            </a:r>
            <a:endParaRPr lang="en-US" sz="28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Efficiently handles multiple student submissions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File names must match user identifiers for seamless processing.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Feedback Upload: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Supports batch feedback uploads with easy preview and grading options.</a:t>
            </a:r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8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5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6793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Bulk Upload and Feedback Management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09" y="1065012"/>
            <a:ext cx="6956650" cy="55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1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6793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Bulk Upload and Feedback Management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20" y="980690"/>
            <a:ext cx="8238668" cy="58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F5FDC"/>
                </a:solidFill>
              </a:rPr>
              <a:t>Student Module Highlights</a:t>
            </a:r>
            <a:endParaRPr lang="en-IN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4435" y="1449355"/>
            <a:ext cx="10784541" cy="486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Personalized Dashboard:</a:t>
            </a:r>
            <a:endParaRPr lang="en-US" sz="3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Profile editing, chat with teachers, and notification preferences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Tools: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Course reports, timelines, recently accessed modules, and private files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Customization Options: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Light/Dark mode, calendar settings, and quick access features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Student Module </a:t>
            </a:r>
            <a:r>
              <a:rPr lang="en-US" sz="2800" b="1" dirty="0" smtClean="0">
                <a:solidFill>
                  <a:srgbClr val="0F5FDC"/>
                </a:solidFill>
              </a:rPr>
              <a:t>Highlights – PERSONALIZED DASHBOARD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1172588"/>
            <a:ext cx="8061339" cy="528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Student Module </a:t>
            </a:r>
            <a:r>
              <a:rPr lang="en-US" sz="2800" b="1" dirty="0" smtClean="0">
                <a:solidFill>
                  <a:srgbClr val="0F5FDC"/>
                </a:solidFill>
              </a:rPr>
              <a:t>Highlights – LEARNING TOOLS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1065012"/>
            <a:ext cx="6864572" cy="55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8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Student Module </a:t>
            </a:r>
            <a:r>
              <a:rPr lang="en-US" sz="2800" b="1" dirty="0" smtClean="0">
                <a:solidFill>
                  <a:srgbClr val="0F5FDC"/>
                </a:solidFill>
              </a:rPr>
              <a:t>Highlights – CUSTOMIZATION OPTIONS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2" y="1506071"/>
            <a:ext cx="5488989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42" y="1506071"/>
            <a:ext cx="5826364" cy="45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004" y="880062"/>
            <a:ext cx="102054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F5FDC"/>
                </a:solidFill>
              </a:rPr>
              <a:t>Admin Module Features</a:t>
            </a:r>
            <a:endParaRPr lang="en-IN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988" y="1825873"/>
            <a:ext cx="10784541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Enhanced Dashboard:</a:t>
            </a:r>
            <a:endParaRPr lang="en-US" sz="3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Online and logged-in user modules</a:t>
            </a:r>
            <a:endParaRPr lang="en-US" sz="3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Advanced Course Management: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Course creation, restoration, and custom field management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Detailed Reports: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Submission lists, marks reports, and question-wise performance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ENHANCED DASHBOARD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21" y="1237130"/>
            <a:ext cx="8140582" cy="53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66988" y="1872734"/>
            <a:ext cx="79732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4800" dirty="0">
                <a:solidFill>
                  <a:srgbClr val="1064E8"/>
                </a:solidFill>
              </a:rPr>
              <a:t>Assignment-Based Customized </a:t>
            </a:r>
            <a:endParaRPr lang="en-IN" sz="4800" dirty="0" smtClean="0">
              <a:solidFill>
                <a:srgbClr val="1064E8"/>
              </a:solidFill>
            </a:endParaRPr>
          </a:p>
          <a:p>
            <a:pPr algn="ctr"/>
            <a:r>
              <a:rPr lang="en-IN" sz="4800" dirty="0" smtClean="0">
                <a:solidFill>
                  <a:srgbClr val="1064E8"/>
                </a:solidFill>
              </a:rPr>
              <a:t>LMS </a:t>
            </a:r>
            <a:r>
              <a:rPr lang="en-IN" sz="4800" dirty="0">
                <a:solidFill>
                  <a:srgbClr val="1064E8"/>
                </a:solidFill>
              </a:rPr>
              <a:t>for Enhanced Learning</a:t>
            </a:r>
            <a:endParaRPr lang="en-IN" sz="19900" dirty="0">
              <a:solidFill>
                <a:srgbClr val="1064E8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6346" y="3832162"/>
            <a:ext cx="10638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>
                <a:solidFill>
                  <a:srgbClr val="1064E8"/>
                </a:solidFill>
                <a:ea typeface="Times New Roman" panose="02020603050405020304" pitchFamily="18" charset="0"/>
              </a:rPr>
              <a:t>Streamlined Assignment Handling with Hybrid Implementation</a:t>
            </a:r>
            <a:endParaRPr lang="en-IN" sz="3200" dirty="0">
              <a:solidFill>
                <a:srgbClr val="1064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5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LOGGED IN USER MODULE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2" y="1742595"/>
            <a:ext cx="10058400" cy="38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52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COURSE MANAGEMENT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14" y="1065011"/>
            <a:ext cx="7150885" cy="57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8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52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CREATE COURSE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11" y="980690"/>
            <a:ext cx="3684496" cy="55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52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RESTORE COURSE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86" y="1075422"/>
            <a:ext cx="5833073" cy="56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52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DETAILED REPORTS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86" y="1254835"/>
            <a:ext cx="8741198" cy="50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52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DETAILED REPORTS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63" y="1128608"/>
            <a:ext cx="8745426" cy="542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1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52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DETAILED REPORTS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74" y="1300312"/>
            <a:ext cx="9559957" cy="51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52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DETAILED REPORTS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06" y="1358469"/>
            <a:ext cx="9806986" cy="46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8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52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Admin Module </a:t>
            </a:r>
            <a:r>
              <a:rPr lang="en-US" sz="2800" b="1" dirty="0" smtClean="0">
                <a:solidFill>
                  <a:srgbClr val="0F5FDC"/>
                </a:solidFill>
              </a:rPr>
              <a:t>Features – DETAILED REPORTS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84" y="1127480"/>
            <a:ext cx="9271749" cy="54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9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004" y="880062"/>
            <a:ext cx="102054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F5FDC"/>
                </a:solidFill>
              </a:rPr>
              <a:t>Backend Administration</a:t>
            </a:r>
            <a:endParaRPr lang="en-IN" sz="3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1250" y="1773621"/>
            <a:ext cx="10784541" cy="458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User Management:</a:t>
            </a:r>
            <a:endParaRPr lang="en-US" sz="33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Account creation, permissions, and cohort </a:t>
            </a:r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enrollments.</a:t>
            </a:r>
          </a:p>
          <a:p>
            <a:r>
              <a:rPr lang="en-US" sz="3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Course Management: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Custom fields, category management, and course backups.</a:t>
            </a:r>
            <a:endParaRPr lang="en-US" sz="3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Appearance and Reports: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Dashboard customization and real-time log access.</a:t>
            </a:r>
          </a:p>
        </p:txBody>
      </p:sp>
    </p:spTree>
    <p:extLst>
      <p:ext uri="{BB962C8B-B14F-4D97-AF65-F5344CB8AC3E}">
        <p14:creationId xmlns:p14="http://schemas.microsoft.com/office/powerpoint/2010/main" val="524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 smtClean="0">
                <a:solidFill>
                  <a:srgbClr val="0F5FDC"/>
                </a:solidFill>
              </a:rPr>
              <a:t>Overview </a:t>
            </a:r>
            <a:r>
              <a:rPr lang="en-IN" sz="2800" b="1" dirty="0">
                <a:solidFill>
                  <a:srgbClr val="0F5FDC"/>
                </a:solidFill>
              </a:rPr>
              <a:t>of Assignment-Based Exams</a:t>
            </a:r>
            <a:endParaRPr lang="en-IN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780" y="1651061"/>
            <a:ext cx="101716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Admin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Role: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Uploads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faculty assignments and sets deadlines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 Role: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Downloads assignments, completes them, and uploads answer sheets.</a:t>
            </a:r>
            <a:endParaRPr lang="en-IN" sz="2800" dirty="0"/>
          </a:p>
          <a:p>
            <a:endParaRPr lang="en-US" sz="2800" dirty="0" smtClean="0"/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Faculty Role: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Accesses, corrects, and uploads marked answer sheets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Evaluator Role: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Reviews corrections and approves or requests further revisions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2871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240" y="63626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21" y="1159486"/>
            <a:ext cx="6192026" cy="55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240" y="63626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4" y="1297649"/>
            <a:ext cx="4860402" cy="53245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22" y="291842"/>
            <a:ext cx="4103925" cy="63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9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79" y="1159486"/>
            <a:ext cx="9135274" cy="53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74" y="980690"/>
            <a:ext cx="6424744" cy="59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240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0" y="1284848"/>
            <a:ext cx="5731510" cy="53371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96" y="1671880"/>
            <a:ext cx="5731510" cy="456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240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37" y="980690"/>
            <a:ext cx="7150885" cy="57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9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240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10" y="1078958"/>
            <a:ext cx="7957708" cy="58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7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240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66" y="1158097"/>
            <a:ext cx="9838526" cy="55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8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240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24" y="897875"/>
            <a:ext cx="9380243" cy="582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1680" y="374656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F5FDC"/>
                </a:solidFill>
              </a:rPr>
              <a:t>Backend Administration</a:t>
            </a: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7" y="1158341"/>
            <a:ext cx="5414662" cy="5430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95" y="1047039"/>
            <a:ext cx="5048133" cy="58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3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157" y="205303"/>
            <a:ext cx="102054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 smtClean="0">
                <a:solidFill>
                  <a:srgbClr val="0F5FDC"/>
                </a:solidFill>
              </a:rPr>
              <a:t>Overview </a:t>
            </a:r>
            <a:r>
              <a:rPr lang="en-IN" sz="2800" b="1" dirty="0">
                <a:solidFill>
                  <a:srgbClr val="0F5FDC"/>
                </a:solidFill>
              </a:rPr>
              <a:t>of Assignment-Based Exams</a:t>
            </a:r>
            <a:endParaRPr lang="en-IN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9" y="1005522"/>
            <a:ext cx="6740434" cy="570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58" y="457470"/>
            <a:ext cx="102054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F5FDC"/>
                </a:solidFill>
              </a:rPr>
              <a:t>Conclusion</a:t>
            </a:r>
            <a:endParaRPr lang="en-IN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9953" y="1188129"/>
            <a:ext cx="10784541" cy="509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Summary: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Comprehensive LMS solution combining digital and physical elements.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Robust assignment management, grading flexibility, and user customization</a:t>
            </a:r>
          </a:p>
          <a:p>
            <a:r>
              <a:rPr lang="en-US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Call to Action: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Contact us for a demo and see how our customized LMS can streamline your educational needs.</a:t>
            </a:r>
          </a:p>
        </p:txBody>
      </p:sp>
    </p:spTree>
    <p:extLst>
      <p:ext uri="{BB962C8B-B14F-4D97-AF65-F5344CB8AC3E}">
        <p14:creationId xmlns:p14="http://schemas.microsoft.com/office/powerpoint/2010/main" val="11609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157" y="205303"/>
            <a:ext cx="102054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 smtClean="0">
                <a:solidFill>
                  <a:srgbClr val="0F5FDC"/>
                </a:solidFill>
              </a:rPr>
              <a:t>Overview </a:t>
            </a:r>
            <a:r>
              <a:rPr lang="en-IN" sz="2800" b="1" dirty="0">
                <a:solidFill>
                  <a:srgbClr val="0F5FDC"/>
                </a:solidFill>
              </a:rPr>
              <a:t>of Assignment-Based Exams</a:t>
            </a:r>
            <a:endParaRPr lang="en-IN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97" y="1005522"/>
            <a:ext cx="9083833" cy="536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32" y="415879"/>
            <a:ext cx="6344829" cy="583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346" y="54179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Hybrid Implementation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780" y="1247649"/>
            <a:ext cx="1017161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ONLINE </a:t>
            </a:r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STUDENTS: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Registered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 will have the ability to log in through the platform, where they can access and download their assigned tasks and assignments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Once students complete their work, they can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upload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their finished assignments for evaluation and further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review.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ONLINE FACULTY: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Faculty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members can log in to the system, where they will have access to the assignments assigned to their respective panels.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After reviewing and grading the students' work, faculty can upload the corrected papers for further assessment by the designated reviewer.</a:t>
            </a:r>
            <a:endParaRPr lang="en-IN" sz="22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130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92" y="291842"/>
            <a:ext cx="1063014" cy="68884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50" y="837944"/>
            <a:ext cx="5688256" cy="58268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535" y="291842"/>
            <a:ext cx="10205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F5FDC"/>
                </a:solidFill>
              </a:rPr>
              <a:t>Hybrid </a:t>
            </a:r>
            <a:r>
              <a:rPr lang="en-IN" sz="2800" b="1" dirty="0" smtClean="0">
                <a:solidFill>
                  <a:srgbClr val="0F5FDC"/>
                </a:solidFill>
              </a:rPr>
              <a:t>Implementation – ONLINE STUDENTS</a:t>
            </a:r>
            <a:endParaRPr lang="en-I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727</Words>
  <Application>Microsoft Office PowerPoint</Application>
  <PresentationFormat>Widescreen</PresentationFormat>
  <Paragraphs>135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376</cp:revision>
  <dcterms:created xsi:type="dcterms:W3CDTF">2024-07-20T09:07:14Z</dcterms:created>
  <dcterms:modified xsi:type="dcterms:W3CDTF">2024-10-12T09:56:28Z</dcterms:modified>
</cp:coreProperties>
</file>