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7" r:id="rId30"/>
    <p:sldId id="306" r:id="rId31"/>
    <p:sldId id="308" r:id="rId32"/>
    <p:sldId id="305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7Kbk/uImWc9ZeLZlcHPPA==" hashData="bPNYHR50BnlLt71bzQxm81E+2ZZIFEpSkat6rWYNBz2tzyNRHBItHU0qQAJ8HZ/H5QGMr42sr82eH2cn3kO/n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FDC"/>
    <a:srgbClr val="1064E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43F1-441A-49CA-85A7-1C5700924A4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0950-34BE-4BF9-910C-C58A5F62E6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703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43F1-441A-49CA-85A7-1C5700924A4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0950-34BE-4BF9-910C-C58A5F62E6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03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43F1-441A-49CA-85A7-1C5700924A4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0950-34BE-4BF9-910C-C58A5F62E6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4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43F1-441A-49CA-85A7-1C5700924A4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0950-34BE-4BF9-910C-C58A5F62E6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64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43F1-441A-49CA-85A7-1C5700924A4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0950-34BE-4BF9-910C-C58A5F62E6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6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43F1-441A-49CA-85A7-1C5700924A4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0950-34BE-4BF9-910C-C58A5F62E6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042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43F1-441A-49CA-85A7-1C5700924A4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0950-34BE-4BF9-910C-C58A5F62E6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97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43F1-441A-49CA-85A7-1C5700924A4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0950-34BE-4BF9-910C-C58A5F62E6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486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43F1-441A-49CA-85A7-1C5700924A4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0950-34BE-4BF9-910C-C58A5F62E6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35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43F1-441A-49CA-85A7-1C5700924A4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0950-34BE-4BF9-910C-C58A5F62E6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13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43F1-441A-49CA-85A7-1C5700924A4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0950-34BE-4BF9-910C-C58A5F62E6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07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043F1-441A-49CA-85A7-1C5700924A4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0950-34BE-4BF9-910C-C58A5F62E6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28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83" y="177845"/>
            <a:ext cx="1414871" cy="916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01" y="0"/>
            <a:ext cx="12241301" cy="70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46" y="541792"/>
            <a:ext cx="1020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F5FDC"/>
                </a:solidFill>
              </a:rPr>
              <a:t>STAFF MANAGEMENT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792" y="1850107"/>
            <a:ext cx="581394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Categorizes staff: Teaching, Non-Teaching, HODs, Admins.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Assigns staff to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Staff Attendance &amp; Leave Tracking.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Manages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timetables and schedules.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792" y="1326887"/>
            <a:ext cx="1465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Features</a:t>
            </a:r>
            <a:endParaRPr lang="en-IN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35" y="1459206"/>
            <a:ext cx="5358104" cy="48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28528" y="541792"/>
            <a:ext cx="4582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F5FDC"/>
                </a:solidFill>
              </a:rPr>
              <a:t>PLACEMENT MANAGEMENT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8974" y="1823666"/>
            <a:ext cx="5813946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Tracks company recruitment activities.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Assigns student placement coordinators.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Posts job descriptions and interview schedules.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Tracks placement results and student selections.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8974" y="5182727"/>
            <a:ext cx="118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Reports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128974" y="5546651"/>
            <a:ext cx="5455921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Companies participating.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placement statistics.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8974" y="1326887"/>
            <a:ext cx="128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Features</a:t>
            </a:r>
            <a:endParaRPr lang="en-IN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5" y="1526873"/>
            <a:ext cx="5370140" cy="49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46" y="541792"/>
            <a:ext cx="5317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F5FDC"/>
                </a:solidFill>
              </a:rPr>
              <a:t>STUDENT ASSESSMENT MODULE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791" y="1788552"/>
            <a:ext cx="5813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Faculty can monitor and evaluate assessments.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Updating Credit score ( Grades ).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791" y="3747495"/>
            <a:ext cx="118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Reports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73791" y="4471035"/>
            <a:ext cx="5455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Student-wise assessment reports.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Assessment Grade reports.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792" y="1326887"/>
            <a:ext cx="128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Features</a:t>
            </a:r>
            <a:endParaRPr lang="en-IN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27" y="1506763"/>
            <a:ext cx="5134989" cy="50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8688" y="541792"/>
            <a:ext cx="5024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F5FDC"/>
                </a:solidFill>
              </a:rPr>
              <a:t>ATTENDANCE MANAGEMENT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9134" y="1843167"/>
            <a:ext cx="5199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Tracks student and staff attendance.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Faculty mark attendance per session.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Logs working hours and leaves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9134" y="4304229"/>
            <a:ext cx="118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Reports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329134" y="4912871"/>
            <a:ext cx="5578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Monthly/yearly attendance summaries.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Attendance percentage per student/staff.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9134" y="1326887"/>
            <a:ext cx="128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Features</a:t>
            </a:r>
            <a:endParaRPr lang="en-IN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1" y="1068730"/>
            <a:ext cx="5783285" cy="53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46" y="541792"/>
            <a:ext cx="1020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F5FDC"/>
                </a:solidFill>
              </a:rPr>
              <a:t>LEAVE TRACKING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792" y="1788552"/>
            <a:ext cx="5199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Students apply for leave, OD, gate passes.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Staff apply for leave.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HOD/Admin handles approvals.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792" y="4358751"/>
            <a:ext cx="118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Reports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73792" y="4820416"/>
            <a:ext cx="408964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Leave history and balances.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792" y="1326887"/>
            <a:ext cx="128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Features</a:t>
            </a:r>
            <a:endParaRPr lang="en-IN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54" y="1408988"/>
            <a:ext cx="5504494" cy="51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6146" y="541792"/>
            <a:ext cx="314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F5FDC"/>
                </a:solidFill>
              </a:rPr>
              <a:t>FEE MODULE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6592" y="1957921"/>
            <a:ext cx="519999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Generates fee structure based on course.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Logs payments and pending dues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Loan, Scholarship, and Sponsorship System Integrated with External Payment 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Gateway.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6734" y="5083923"/>
            <a:ext cx="4089648" cy="1496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Paid and pending fees.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Payment history and reminders.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6592" y="1326887"/>
            <a:ext cx="128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Features</a:t>
            </a:r>
            <a:endParaRPr lang="en-IN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8" y="1326887"/>
            <a:ext cx="5505605" cy="55056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56592" y="4523087"/>
            <a:ext cx="1178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Reports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5396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46" y="541792"/>
            <a:ext cx="1020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F5FDC"/>
                </a:solidFill>
              </a:rPr>
              <a:t>CONCLUSION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227" y="1396218"/>
            <a:ext cx="61274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complete solution for academic, financial, and administrative management. 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Different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branches and Multiple Universities under single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identity.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Enhances operational efficiency.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Scalable for multiple academies.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Ensures seamless integration between departments.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76" y="1410789"/>
            <a:ext cx="5168129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666" y="2775541"/>
            <a:ext cx="9784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6000" b="1" dirty="0" smtClean="0">
                <a:solidFill>
                  <a:srgbClr val="0F5FDC"/>
                </a:solidFill>
              </a:rPr>
              <a:t>APPLICATION SCREENSHOTS</a:t>
            </a:r>
            <a:endParaRPr lang="en-IN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96" y="200402"/>
            <a:ext cx="5537956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29" y="744583"/>
            <a:ext cx="9564467" cy="5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55" y="291842"/>
            <a:ext cx="1063014" cy="6888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8" y="951086"/>
            <a:ext cx="792000" cy="79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7873" y="1070893"/>
            <a:ext cx="2276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Establishment</a:t>
            </a:r>
          </a:p>
          <a:p>
            <a:r>
              <a:rPr lang="en-US" sz="1400" dirty="0" smtClean="0"/>
              <a:t>INDIAEXCITE - 2022</a:t>
            </a:r>
            <a:endParaRPr lang="en-IN" sz="1400" dirty="0"/>
          </a:p>
        </p:txBody>
      </p:sp>
      <p:sp>
        <p:nvSpPr>
          <p:cNvPr id="10" name="Rectangle 9"/>
          <p:cNvSpPr/>
          <p:nvPr/>
        </p:nvSpPr>
        <p:spPr>
          <a:xfrm>
            <a:off x="7516956" y="1067740"/>
            <a:ext cx="2467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Company</a:t>
            </a:r>
          </a:p>
          <a:p>
            <a:r>
              <a:rPr lang="en-US" sz="1400" dirty="0" smtClean="0"/>
              <a:t>Indiaexcite IT Solutions Pvt Ltd</a:t>
            </a:r>
            <a:endParaRPr lang="en-IN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1" y="1882658"/>
            <a:ext cx="792000" cy="79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09214" y="2011289"/>
            <a:ext cx="155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Brand</a:t>
            </a:r>
          </a:p>
          <a:p>
            <a:r>
              <a:rPr lang="en-US" sz="1400" dirty="0" smtClean="0"/>
              <a:t>INDIAEXCITE</a:t>
            </a:r>
            <a:endParaRPr lang="en-IN" sz="1400" dirty="0"/>
          </a:p>
        </p:txBody>
      </p:sp>
      <p:sp>
        <p:nvSpPr>
          <p:cNvPr id="15" name="Rectangle 14"/>
          <p:cNvSpPr/>
          <p:nvPr/>
        </p:nvSpPr>
        <p:spPr>
          <a:xfrm>
            <a:off x="7531809" y="1995446"/>
            <a:ext cx="3161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Focus</a:t>
            </a:r>
          </a:p>
          <a:p>
            <a:r>
              <a:rPr lang="en-US" sz="1400" dirty="0" smtClean="0"/>
              <a:t>LMS - Transforming University Education</a:t>
            </a:r>
            <a:endParaRPr lang="en-IN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2" y="2842083"/>
            <a:ext cx="792000" cy="792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93531" y="2952477"/>
            <a:ext cx="3322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Seamless Integration with Any System</a:t>
            </a:r>
          </a:p>
          <a:p>
            <a:r>
              <a:rPr lang="en-US" sz="1400" dirty="0" smtClean="0"/>
              <a:t>Universal API Connector</a:t>
            </a:r>
            <a:endParaRPr lang="en-IN" sz="1400" dirty="0"/>
          </a:p>
        </p:txBody>
      </p:sp>
      <p:sp>
        <p:nvSpPr>
          <p:cNvPr id="19" name="Rectangle 18"/>
          <p:cNvSpPr/>
          <p:nvPr/>
        </p:nvSpPr>
        <p:spPr>
          <a:xfrm>
            <a:off x="7525898" y="2971034"/>
            <a:ext cx="4096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AI Based – Mentor Bots</a:t>
            </a:r>
          </a:p>
          <a:p>
            <a:r>
              <a:rPr lang="en-US" sz="1400" dirty="0" smtClean="0"/>
              <a:t>Personalized guidance - 24/7 availability - instant responses</a:t>
            </a:r>
            <a:endParaRPr lang="en-IN" sz="1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2" y="3819504"/>
            <a:ext cx="792000" cy="792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09829" y="3979566"/>
            <a:ext cx="3509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Zoom Integration for Virtual Classes</a:t>
            </a:r>
          </a:p>
          <a:p>
            <a:r>
              <a:rPr lang="en-US" sz="1400" dirty="0" smtClean="0"/>
              <a:t>Seamless zoom integration for virtual classes</a:t>
            </a:r>
            <a:endParaRPr lang="en-IN" sz="1400" dirty="0"/>
          </a:p>
        </p:txBody>
      </p:sp>
      <p:sp>
        <p:nvSpPr>
          <p:cNvPr id="24" name="Rectangle 23"/>
          <p:cNvSpPr/>
          <p:nvPr/>
        </p:nvSpPr>
        <p:spPr>
          <a:xfrm>
            <a:off x="7512087" y="3910200"/>
            <a:ext cx="4110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Advanced Assessment and Grading</a:t>
            </a:r>
          </a:p>
          <a:p>
            <a:r>
              <a:rPr lang="en-US" sz="1400" dirty="0" smtClean="0"/>
              <a:t>Versatile assessments: quizzes/</a:t>
            </a:r>
            <a:r>
              <a:rPr lang="en-US" sz="1400" dirty="0" err="1" smtClean="0"/>
              <a:t>mcqs</a:t>
            </a:r>
            <a:r>
              <a:rPr lang="en-US" sz="1400" dirty="0" smtClean="0"/>
              <a:t>, assignments, peer reviews</a:t>
            </a:r>
            <a:endParaRPr lang="en-IN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2" y="4769337"/>
            <a:ext cx="792000" cy="792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93530" y="4884608"/>
            <a:ext cx="39198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Detailed Feedback</a:t>
            </a:r>
          </a:p>
          <a:p>
            <a:r>
              <a:rPr lang="en-US" sz="1400" dirty="0" smtClean="0"/>
              <a:t>Provide detailed assignment feedback for student improvement</a:t>
            </a:r>
            <a:endParaRPr lang="en-IN" sz="1400" dirty="0"/>
          </a:p>
        </p:txBody>
      </p:sp>
      <p:sp>
        <p:nvSpPr>
          <p:cNvPr id="28" name="Rectangle 27"/>
          <p:cNvSpPr/>
          <p:nvPr/>
        </p:nvSpPr>
        <p:spPr>
          <a:xfrm>
            <a:off x="7521722" y="4862066"/>
            <a:ext cx="41005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Mobile Learning</a:t>
            </a:r>
          </a:p>
          <a:p>
            <a:r>
              <a:rPr lang="en-US" sz="1400" dirty="0" smtClean="0"/>
              <a:t>Mobile App for courses, push notifications, assignments, deadlines</a:t>
            </a:r>
            <a:endParaRPr lang="en-IN" sz="1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3" y="5758433"/>
            <a:ext cx="792000" cy="792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681168" y="5829001"/>
            <a:ext cx="3754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Integration with Third-Party Tools</a:t>
            </a:r>
          </a:p>
          <a:p>
            <a:r>
              <a:rPr lang="en-US" sz="1400" dirty="0" smtClean="0"/>
              <a:t>Library resources, external applications for enhanced learning</a:t>
            </a:r>
            <a:endParaRPr lang="en-IN" sz="1400" dirty="0"/>
          </a:p>
        </p:txBody>
      </p:sp>
      <p:sp>
        <p:nvSpPr>
          <p:cNvPr id="32" name="Rectangle 31"/>
          <p:cNvSpPr/>
          <p:nvPr/>
        </p:nvSpPr>
        <p:spPr>
          <a:xfrm>
            <a:off x="7509022" y="5839332"/>
            <a:ext cx="4314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Robust Analytics and Reporting</a:t>
            </a:r>
          </a:p>
          <a:p>
            <a:r>
              <a:rPr lang="en-US" sz="1400" dirty="0" smtClean="0"/>
              <a:t>Track student performance, engagement metrics, detailed analytics, custom reports.</a:t>
            </a:r>
            <a:endParaRPr lang="en-IN" sz="1400" dirty="0"/>
          </a:p>
        </p:txBody>
      </p:sp>
      <p:sp>
        <p:nvSpPr>
          <p:cNvPr id="33" name="Rectangle 32"/>
          <p:cNvSpPr/>
          <p:nvPr/>
        </p:nvSpPr>
        <p:spPr>
          <a:xfrm>
            <a:off x="4188828" y="168754"/>
            <a:ext cx="3466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BUSINESS OVERVIEW</a:t>
            </a:r>
            <a:endParaRPr lang="en-IN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78" y="951086"/>
            <a:ext cx="792000" cy="792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41" y="1882658"/>
            <a:ext cx="792000" cy="792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22" y="2842083"/>
            <a:ext cx="792000" cy="792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22" y="3819504"/>
            <a:ext cx="792000" cy="79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22" y="4769337"/>
            <a:ext cx="792000" cy="792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83" y="5733608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5" grpId="0"/>
      <p:bldP spid="17" grpId="0"/>
      <p:bldP spid="19" grpId="0"/>
      <p:bldP spid="22" grpId="0"/>
      <p:bldP spid="24" grpId="0"/>
      <p:bldP spid="26" grpId="0"/>
      <p:bldP spid="28" grpId="0"/>
      <p:bldP spid="30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1018903" y="744583"/>
            <a:ext cx="10058400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235134"/>
            <a:ext cx="8177897" cy="64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" y="74458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" y="518212"/>
            <a:ext cx="10058400" cy="56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744583"/>
            <a:ext cx="10058400" cy="55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" y="744583"/>
            <a:ext cx="10058400" cy="54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744583"/>
            <a:ext cx="10058400" cy="55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" y="901337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744583"/>
            <a:ext cx="10058400" cy="56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74458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392" y="291842"/>
            <a:ext cx="1063014" cy="688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8327" y="5093600"/>
            <a:ext cx="66889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1064E8"/>
                </a:solidFill>
              </a:rPr>
              <a:t>Campus ERP System  </a:t>
            </a:r>
          </a:p>
          <a:p>
            <a:pPr algn="ctr"/>
            <a:r>
              <a:rPr lang="en-US" sz="2400" dirty="0">
                <a:solidFill>
                  <a:srgbClr val="1064E8"/>
                </a:solidFill>
              </a:rPr>
              <a:t>Comprehensive Solution for Academic Management</a:t>
            </a:r>
            <a:endParaRPr lang="en-IN" sz="2400" dirty="0">
              <a:solidFill>
                <a:srgbClr val="1064E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298038"/>
            <a:ext cx="7876902" cy="44384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5399" y="6264823"/>
            <a:ext cx="6611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/>
              <a:t>Designed &amp; Developed for Seamless Institutional Operations</a:t>
            </a:r>
          </a:p>
        </p:txBody>
      </p:sp>
    </p:spTree>
    <p:extLst>
      <p:ext uri="{BB962C8B-B14F-4D97-AF65-F5344CB8AC3E}">
        <p14:creationId xmlns:p14="http://schemas.microsoft.com/office/powerpoint/2010/main" val="5028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74" y="209008"/>
            <a:ext cx="5462398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2" y="744583"/>
            <a:ext cx="10058400" cy="54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744583"/>
            <a:ext cx="10058400" cy="56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9688" y="2971484"/>
            <a:ext cx="46905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6600" b="1" dirty="0" smtClean="0">
                <a:solidFill>
                  <a:srgbClr val="0F5FDC"/>
                </a:solidFill>
              </a:rPr>
              <a:t>THANK YOU</a:t>
            </a:r>
            <a:endParaRPr lang="en-IN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11" y="1153991"/>
            <a:ext cx="1671420" cy="10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7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46" y="541792"/>
            <a:ext cx="1020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F5FDC"/>
                </a:solidFill>
              </a:rPr>
              <a:t>INTRODUCTION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46" y="1363678"/>
            <a:ext cx="61666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Campus ERP Application is designed based on inputs from multiple academies.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Successfully implemented at ISSM, Chennai.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Supports multiple academies under one management.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Integrates various modules for seamless operation.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37" y="968064"/>
            <a:ext cx="5342708" cy="50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46" y="541792"/>
            <a:ext cx="1020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F5FDC"/>
                </a:solidFill>
              </a:rPr>
              <a:t>LIST OF MODULES IN THE ERP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848" y="1070153"/>
            <a:ext cx="61405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 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Campaign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Module  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Fee Module 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Academic Management 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Module 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Assessment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Module 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2867" y="1065012"/>
            <a:ext cx="54280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Staff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Attendance Management 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Placement Management 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46" y="541792"/>
            <a:ext cx="1020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F5FDC"/>
                </a:solidFill>
              </a:rPr>
              <a:t>USER MANAGEMENT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792" y="1886193"/>
            <a:ext cx="6166643" cy="4231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and manage users with different roles.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Assign roles: Administrator, Teaching Staff, Non-Teaching Staff, Students, HODs, Coordinators.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 functionality changes dynamically based on user roles.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792" y="1326887"/>
            <a:ext cx="13736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Features</a:t>
            </a:r>
            <a:endParaRPr lang="en-IN" sz="2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37" y="1573108"/>
            <a:ext cx="5008667" cy="48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46" y="541792"/>
            <a:ext cx="1020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F5FDC"/>
                </a:solidFill>
              </a:rPr>
              <a:t>CAMPAIGN MODULE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7636" y="1867545"/>
            <a:ext cx="58139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Tracks student inquiries and interactions.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Assigns leads to calling staff for follow-up.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Monitors multi-level interview process.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Generates Student ID upon successful admission.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8779" y="4729867"/>
            <a:ext cx="118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Reports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141154" y="5103674"/>
            <a:ext cx="54559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leads assigned per staff.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Calls completed/pending.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Conversion insights.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8779" y="1207986"/>
            <a:ext cx="128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Features</a:t>
            </a:r>
            <a:endParaRPr lang="en-IN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5" y="1738646"/>
            <a:ext cx="5311855" cy="42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46" y="541792"/>
            <a:ext cx="1020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F5FDC"/>
                </a:solidFill>
              </a:rPr>
              <a:t>STUDENT MODULE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792" y="1610154"/>
            <a:ext cx="51738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login for academic access.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 tracking: Marks, assignments, assessments.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Syllabus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timetable, exams. 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Fees Tracking &amp; Fee Payment.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Attendance, Leave, Gate pass Tracking.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Placement assistance: Job openings, interview schedules.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792" y="1196257"/>
            <a:ext cx="1465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Features</a:t>
            </a:r>
            <a:endParaRPr lang="en-IN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79" y="1610154"/>
            <a:ext cx="6049866" cy="48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1531" y="541792"/>
            <a:ext cx="4757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F5FDC"/>
                </a:solidFill>
              </a:rPr>
              <a:t>ACADEMIC MANAGEMENT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46" y="291842"/>
            <a:ext cx="698659" cy="45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03893" y="1632415"/>
            <a:ext cx="5813946" cy="267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Manages departments, courses, syllabus, timetables.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 and faculty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Updating Student’s Exam marks, Assessment grades.</a:t>
            </a: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Attendance and leave approval.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Academic content management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Assessment, Assignment and Question bank upload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0600" y="4511348"/>
            <a:ext cx="118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Reports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203893" y="4973013"/>
            <a:ext cx="5455921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Attendance </a:t>
            </a: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Faculty workload and schedules.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3893" y="1117881"/>
            <a:ext cx="128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Features</a:t>
            </a:r>
            <a:endParaRPr lang="en-IN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4" y="1322186"/>
            <a:ext cx="5888039" cy="55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599</Words>
  <Application>Microsoft Office PowerPoint</Application>
  <PresentationFormat>Widescreen</PresentationFormat>
  <Paragraphs>135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698</cp:revision>
  <dcterms:created xsi:type="dcterms:W3CDTF">2024-07-20T09:07:14Z</dcterms:created>
  <dcterms:modified xsi:type="dcterms:W3CDTF">2025-05-12T13:00:45Z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